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无样式，无网格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509" y="6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AF47C8-C1B2-454D-BD35-362F8DAB3D83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6FABA0-B71F-424C-8904-641B820255A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346297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06FABA0-B71F-424C-8904-641B820255A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41990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32464-FE93-4085-890A-761546888BF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FD6DFD5-EBFB-4747-89A3-432F361F3C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zh-CN"/>
              <a:t>Click to edit Master subtitle style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3BE8EA-2059-40C8-AD3A-047D68DBE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A31DD-B414-4512-8132-4481E83716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E3A9F-ED9D-46EF-96DF-F7ABDF55A1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7095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C1D383-673B-4D8F-9804-01D06C3541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9AC83BC-8A0B-4DA0-817A-FA122E80EA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6C4A4-9BF1-4BA8-8DFF-7F42B7D853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4D582-7B3F-4416-ABFC-4721E92DE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EB4A5D-02EF-4BC2-B2DE-868BE6B8E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889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6975E5-8B71-479A-9B10-F3CD6D67A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9600D5-1235-41A1-ADA0-EAE27F128E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64285A-C243-48A8-9056-D471B2DAF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614E14-FC56-4712-AA5C-F4ABF2418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D3EB91-63C1-4E27-A64E-0ACC186A6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2579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FBD5E-1E69-4F4A-B7C0-E3554157C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62292F-067A-4004-B51D-04F90587DDF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E84AA3-0DEA-46F1-AC14-0A0766B83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D2A547-9994-42DE-BCA7-7E1B47910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D40F84-3F3B-4703-9A22-F81D0D6D64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54259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2F947B-26A2-4D11-A876-7D03D043E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60BE98-255A-4A0B-899C-9FC5CB6837E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16F386-F931-477D-9DDA-9BFE7F9E91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42B988-FA18-498F-89A9-217D64EF0C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CB6D52-5047-4055-8522-7EA0304D2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88248B-FE62-485D-B7B6-DA07B1E30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64901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5EA390-C9D1-4463-9A04-9946F9F7E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578733-FA8A-4424-8C54-A7D439B6FF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820B3F-C428-4998-BA3D-5640AA099E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D2FBA30-9065-4870-B91D-8C4519072B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612C115-F77A-46E6-870A-EFD6BC0F4F5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8625B22-857E-4BA6-9590-60E9AE53D1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FC04B1-3D1E-4A7A-B92D-D58AD7B77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3F2809F-5115-40A8-A80B-62D36CF66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3576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2BB7F6-7D79-4ACC-A94C-9BEBB2EFB4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CEAE82-1F8B-4BF6-86D9-64B495F79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15A988-9A56-412B-A0DB-4B86E5AD1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07F2EDF-E687-4CED-A305-FCE0A0ED8A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79620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5997AFF-D00C-459F-9AB4-314B5C6470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784FE5D-F40A-4B3D-ADD5-E72E9BF7E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085DDF-33F1-474F-BAA1-B759855DD6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4341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ECEF83-07FB-4534-B95F-5511427D2E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9BB7A7-D436-444D-98AD-93F2420DCA6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DA2F89-E3FB-4A40-BA8C-5D30BAD68A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zh-CN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1AB122-AA9B-494A-90B4-ACA0B48ED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1560E1-5944-43C5-A424-B6FC1FF3A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DD287C-AC47-4FB3-84F1-4A695B21F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1444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8E7F7A8-133A-4AD2-9727-10E455ED22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/>
              <a:t>Click to edit Master title style</a:t>
            </a:r>
            <a:endParaRPr lang="zh-CN" alt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640617-40B3-4117-99C5-C62D7117BF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/>
              <a:t>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  <a:endParaRPr lang="zh-CN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F9EA7D-F786-443A-BF50-1919D8133C3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584EFA-2D8A-4512-B84D-93A7F5EE6B4A}" type="datetimeFigureOut">
              <a:rPr lang="zh-CN" altLang="en-US" smtClean="0"/>
              <a:t>2022/9/16</a:t>
            </a:fld>
            <a:endParaRPr lang="zh-CN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AB77FD-F1DD-44ED-A13C-81BB6A3F43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14B5C6-CCAC-4D98-BD94-76C09B4C57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09D8B2-B71C-4EE0-AFE6-0E01112A0A2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5899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F6F5565D-7A05-4532-B309-7EDDF5284247}"/>
              </a:ext>
            </a:extLst>
          </p:cNvPr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矩形 13">
              <a:extLst>
                <a:ext uri="{FF2B5EF4-FFF2-40B4-BE49-F238E27FC236}">
                  <a16:creationId xmlns:a16="http://schemas.microsoft.com/office/drawing/2014/main" id="{C4E7B39E-92F5-4F33-8B12-8ED34A2562CD}"/>
                </a:ext>
              </a:extLst>
            </p:cNvPr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rgbClr val="DE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2" name="TextBox 7">
              <a:extLst>
                <a:ext uri="{FF2B5EF4-FFF2-40B4-BE49-F238E27FC236}">
                  <a16:creationId xmlns:a16="http://schemas.microsoft.com/office/drawing/2014/main" id="{80DA1C9D-F523-4A1F-8004-FD8122ECC0C0}"/>
                </a:ext>
              </a:extLst>
            </p:cNvPr>
            <p:cNvSpPr txBox="1"/>
            <p:nvPr/>
          </p:nvSpPr>
          <p:spPr>
            <a:xfrm>
              <a:off x="1950162" y="467394"/>
              <a:ext cx="921277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东华大学纺织学院博士学位论文答辩</a:t>
              </a:r>
            </a:p>
          </p:txBody>
        </p:sp>
        <p:sp>
          <p:nvSpPr>
            <p:cNvPr id="6" name="TextBox 12">
              <a:extLst>
                <a:ext uri="{FF2B5EF4-FFF2-40B4-BE49-F238E27FC236}">
                  <a16:creationId xmlns:a16="http://schemas.microsoft.com/office/drawing/2014/main" id="{0ED94613-3D0E-499C-9B99-CDC04A5F64CA}"/>
                </a:ext>
              </a:extLst>
            </p:cNvPr>
            <p:cNvSpPr txBox="1"/>
            <p:nvPr/>
          </p:nvSpPr>
          <p:spPr>
            <a:xfrm>
              <a:off x="430667" y="1481896"/>
              <a:ext cx="5970133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答辩人员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</a:t>
              </a: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题目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endParaRPr lang="en-US" altLang="zh-CN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指导</a:t>
              </a:r>
              <a:r>
                <a:rPr lang="zh-CN" altLang="en-US" sz="2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教师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endParaRPr lang="zh-CN" altLang="en-US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6DC6CF4-7D23-4930-989B-DDEBB326F0DC}"/>
                </a:ext>
              </a:extLst>
            </p:cNvPr>
            <p:cNvSpPr txBox="1"/>
            <p:nvPr/>
          </p:nvSpPr>
          <p:spPr>
            <a:xfrm>
              <a:off x="430667" y="4721183"/>
              <a:ext cx="5362365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答辩地点：纺织学院 </a:t>
              </a:r>
              <a:r>
                <a:rPr lang="en-US" altLang="zh-CN" sz="28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XXX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会议室</a:t>
              </a:r>
              <a:endParaRPr lang="en-US" altLang="zh-CN" sz="28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800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答辩时间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： 年</a:t>
              </a:r>
              <a:r>
                <a:rPr lang="en-US" altLang="zh-CN" sz="2800" dirty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 </a:t>
              </a:r>
              <a:r>
                <a:rPr lang="zh-CN" altLang="en-US" sz="2800" dirty="0" smtClean="0">
                  <a:solidFill>
                    <a:schemeClr val="bg1"/>
                  </a:solidFill>
                  <a:latin typeface="Times New Roman" panose="02020603050405020304" pitchFamily="18" charset="0"/>
                  <a:ea typeface="微软雅黑" panose="020B0503020204020204" pitchFamily="34" charset="-122"/>
                  <a:cs typeface="Times New Roman" panose="02020603050405020304" pitchFamily="18" charset="0"/>
                </a:rPr>
                <a:t>月 日 </a:t>
              </a:r>
              <a:endParaRPr lang="en-US" altLang="zh-CN" sz="2800" dirty="0">
                <a:solidFill>
                  <a:schemeClr val="bg1"/>
                </a:solidFill>
                <a:latin typeface="Times New Roman" panose="02020603050405020304" pitchFamily="18" charset="0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EF7A775A-1849-42B1-8A91-1BAB3D4EF12E}"/>
                </a:ext>
              </a:extLst>
            </p:cNvPr>
            <p:cNvSpPr txBox="1"/>
            <p:nvPr/>
          </p:nvSpPr>
          <p:spPr>
            <a:xfrm>
              <a:off x="6481475" y="1455440"/>
              <a:ext cx="5710525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lnSpc>
                  <a:spcPct val="150000"/>
                </a:lnSpc>
              </a:pPr>
              <a:r>
                <a:rPr lang="zh-CN" altLang="en-US" sz="2800" dirty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答辩委员</a:t>
              </a:r>
              <a:r>
                <a:rPr lang="zh-CN" altLang="en-US" sz="2800" dirty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：</a:t>
              </a:r>
              <a:endParaRPr lang="en-US" altLang="zh-CN" sz="2800" dirty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4433486-F6B3-4EA5-940A-27418CE799A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169" y="296820"/>
              <a:ext cx="1103389" cy="1103389"/>
            </a:xfrm>
            <a:prstGeom prst="rect">
              <a:avLst/>
            </a:prstGeom>
          </p:spPr>
        </p:pic>
      </p:grp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818530"/>
              </p:ext>
            </p:extLst>
          </p:nvPr>
        </p:nvGraphicFramePr>
        <p:xfrm>
          <a:off x="6400799" y="2143323"/>
          <a:ext cx="5674081" cy="24993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718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670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2351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525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rgbClr val="DE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林兰天 </a:t>
                      </a:r>
                      <a:endParaRPr lang="zh-CN" altLang="en-US" sz="2800" dirty="0">
                        <a:solidFill>
                          <a:srgbClr val="DE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   授 </a:t>
                      </a:r>
                      <a:endParaRPr lang="zh-CN" altLang="en-US" sz="28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上海工程技术大学</a:t>
                      </a:r>
                      <a:endParaRPr lang="en-US" altLang="zh-CN" sz="28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27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rgbClr val="DE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于伟东</a:t>
                      </a:r>
                      <a:endParaRPr lang="zh-CN" altLang="en-US" sz="2800" dirty="0">
                        <a:solidFill>
                          <a:srgbClr val="DE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kern="12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   授</a:t>
                      </a:r>
                      <a:endParaRPr lang="zh-CN" altLang="en-US" sz="2800" kern="12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东华大学</a:t>
                      </a:r>
                      <a:endParaRPr lang="en-US" altLang="zh-CN" sz="28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27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rgbClr val="DE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王府梅</a:t>
                      </a:r>
                      <a:endParaRPr lang="zh-CN" altLang="en-US" sz="2800" dirty="0">
                        <a:solidFill>
                          <a:srgbClr val="DE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   授</a:t>
                      </a:r>
                      <a:endParaRPr lang="zh-CN" altLang="en-US" sz="28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东华大学</a:t>
                      </a:r>
                      <a:endParaRPr lang="en-US" altLang="zh-CN" sz="28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276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rgbClr val="DE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王    妮</a:t>
                      </a:r>
                      <a:endParaRPr lang="zh-CN" altLang="en-US" sz="2800" dirty="0">
                        <a:solidFill>
                          <a:srgbClr val="DE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教   授 </a:t>
                      </a:r>
                      <a:endParaRPr lang="zh-CN" altLang="en-US" sz="28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28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东华大学</a:t>
                      </a:r>
                      <a:endParaRPr lang="en-US" altLang="zh-CN" sz="2800" dirty="0" smtClean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820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64</Words>
  <Application>Microsoft Office PowerPoint</Application>
  <PresentationFormat>宽屏</PresentationFormat>
  <Paragraphs>20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微软雅黑</vt:lpstr>
      <vt:lpstr>Arial</vt:lpstr>
      <vt:lpstr>Times New Roman</vt:lpstr>
      <vt:lpstr>Office Theme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Jia Hao</dc:creator>
  <cp:lastModifiedBy>zy</cp:lastModifiedBy>
  <cp:revision>20</cp:revision>
  <dcterms:created xsi:type="dcterms:W3CDTF">2019-01-16T05:48:45Z</dcterms:created>
  <dcterms:modified xsi:type="dcterms:W3CDTF">2022-09-16T07:15:54Z</dcterms:modified>
</cp:coreProperties>
</file>